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Il y a _______________.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There is/There are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smtClean="0">
                <a:latin typeface="Comic Sans MS" panose="030F0702030302020204" pitchFamily="66" charset="0"/>
              </a:rPr>
              <a:t>Il </a:t>
            </a:r>
            <a:r>
              <a:rPr lang="en-US" sz="3200" dirty="0" err="1" smtClean="0">
                <a:latin typeface="Comic Sans MS" panose="030F0702030302020204" pitchFamily="66" charset="0"/>
              </a:rPr>
              <a:t>n’y</a:t>
            </a:r>
            <a:r>
              <a:rPr lang="en-US" sz="3200" dirty="0" smtClean="0">
                <a:latin typeface="Comic Sans MS" panose="030F0702030302020204" pitchFamily="66" charset="0"/>
              </a:rPr>
              <a:t> a pas de__________.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There isn’t/There aren’t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43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</a:t>
            </a:r>
            <a:r>
              <a:rPr lang="en-US" dirty="0" err="1" smtClean="0"/>
              <a:t>rai</a:t>
            </a:r>
            <a:r>
              <a:rPr lang="en-US" dirty="0" smtClean="0"/>
              <a:t> (true)</a:t>
            </a:r>
            <a:br>
              <a:rPr lang="en-US" dirty="0" smtClean="0"/>
            </a:br>
            <a:r>
              <a:rPr lang="en-US" dirty="0" smtClean="0"/>
              <a:t>faux (false)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Il y a un </a:t>
            </a:r>
            <a:r>
              <a:rPr lang="en-US" sz="2800" dirty="0" err="1" smtClean="0">
                <a:latin typeface="Comic Sans MS" panose="030F0702030302020204" pitchFamily="66" charset="0"/>
              </a:rPr>
              <a:t>ordinateur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y a </a:t>
            </a:r>
            <a:r>
              <a:rPr lang="en-US" sz="2800" dirty="0" err="1" smtClean="0">
                <a:latin typeface="Comic Sans MS" panose="030F0702030302020204" pitchFamily="66" charset="0"/>
              </a:rPr>
              <a:t>une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télévision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y a 5 profs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</a:t>
            </a:r>
            <a:r>
              <a:rPr lang="en-US" sz="2800" dirty="0" err="1" smtClean="0">
                <a:latin typeface="Comic Sans MS" panose="030F0702030302020204" pitchFamily="66" charset="0"/>
              </a:rPr>
              <a:t>n’y</a:t>
            </a:r>
            <a:r>
              <a:rPr lang="en-US" sz="2800" dirty="0" smtClean="0">
                <a:latin typeface="Comic Sans MS" panose="030F0702030302020204" pitchFamily="66" charset="0"/>
              </a:rPr>
              <a:t> a pas de posters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y a 10 </a:t>
            </a:r>
            <a:r>
              <a:rPr lang="en-US" sz="2800" dirty="0" err="1" smtClean="0">
                <a:latin typeface="Comic Sans MS" panose="030F0702030302020204" pitchFamily="66" charset="0"/>
              </a:rPr>
              <a:t>garçons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y a </a:t>
            </a:r>
            <a:r>
              <a:rPr lang="en-US" sz="2800" dirty="0" err="1" smtClean="0">
                <a:latin typeface="Comic Sans MS" panose="030F0702030302020204" pitchFamily="66" charset="0"/>
              </a:rPr>
              <a:t>une</a:t>
            </a:r>
            <a:r>
              <a:rPr lang="en-US" sz="2800" dirty="0" smtClean="0">
                <a:latin typeface="Comic Sans MS" panose="030F0702030302020204" pitchFamily="66" charset="0"/>
              </a:rPr>
              <a:t> carte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5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Il </a:t>
            </a:r>
            <a:r>
              <a:rPr lang="en-US" sz="2800" dirty="0" err="1" smtClean="0">
                <a:latin typeface="Comic Sans MS" panose="030F0702030302020204" pitchFamily="66" charset="0"/>
              </a:rPr>
              <a:t>n’y</a:t>
            </a:r>
            <a:r>
              <a:rPr lang="en-US" sz="2800" dirty="0" smtClean="0">
                <a:latin typeface="Comic Sans MS" panose="030F0702030302020204" pitchFamily="66" charset="0"/>
              </a:rPr>
              <a:t> a pas de </a:t>
            </a:r>
            <a:r>
              <a:rPr lang="en-US" sz="2800" dirty="0" err="1" smtClean="0">
                <a:latin typeface="Comic Sans MS" panose="030F0702030302020204" pitchFamily="66" charset="0"/>
              </a:rPr>
              <a:t>porte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</a:t>
            </a:r>
            <a:r>
              <a:rPr lang="en-US" sz="2800" dirty="0" err="1" smtClean="0">
                <a:latin typeface="Comic Sans MS" panose="030F0702030302020204" pitchFamily="66" charset="0"/>
              </a:rPr>
              <a:t>n’y</a:t>
            </a:r>
            <a:r>
              <a:rPr lang="en-US" sz="2800" dirty="0" smtClean="0">
                <a:latin typeface="Comic Sans MS" panose="030F0702030302020204" pitchFamily="66" charset="0"/>
              </a:rPr>
              <a:t> a pas </a:t>
            </a:r>
            <a:r>
              <a:rPr lang="en-US" sz="2800" dirty="0" err="1" smtClean="0">
                <a:latin typeface="Comic Sans MS" panose="030F0702030302020204" pitchFamily="66" charset="0"/>
              </a:rPr>
              <a:t>d’élèves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y un tableau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</a:t>
            </a:r>
            <a:r>
              <a:rPr lang="en-US" sz="2800" dirty="0" err="1" smtClean="0">
                <a:latin typeface="Comic Sans MS" panose="030F0702030302020204" pitchFamily="66" charset="0"/>
              </a:rPr>
              <a:t>n’y</a:t>
            </a:r>
            <a:r>
              <a:rPr lang="en-US" sz="2800" dirty="0" smtClean="0">
                <a:latin typeface="Comic Sans MS" panose="030F0702030302020204" pitchFamily="66" charset="0"/>
              </a:rPr>
              <a:t> a pas de livres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y a des </a:t>
            </a:r>
            <a:r>
              <a:rPr lang="en-US" sz="2800" dirty="0" err="1" smtClean="0">
                <a:latin typeface="Comic Sans MS" panose="030F0702030302020204" pitchFamily="66" charset="0"/>
              </a:rPr>
              <a:t>pupitres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</a:t>
            </a:r>
            <a:r>
              <a:rPr lang="en-US" sz="2800" dirty="0" err="1" smtClean="0">
                <a:latin typeface="Comic Sans MS" panose="030F0702030302020204" pitchFamily="66" charset="0"/>
              </a:rPr>
              <a:t>n’y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smtClean="0">
                <a:latin typeface="Comic Sans MS" panose="030F0702030302020204" pitchFamily="66" charset="0"/>
              </a:rPr>
              <a:t>a </a:t>
            </a:r>
            <a:r>
              <a:rPr lang="en-US" sz="2800" smtClean="0">
                <a:latin typeface="Comic Sans MS" panose="030F0702030302020204" pitchFamily="66" charset="0"/>
              </a:rPr>
              <a:t>pas de </a:t>
            </a:r>
            <a:r>
              <a:rPr lang="en-US" sz="2800" dirty="0" err="1" smtClean="0">
                <a:latin typeface="Comic Sans MS" panose="030F0702030302020204" pitchFamily="66" charset="0"/>
              </a:rPr>
              <a:t>fenêtres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dans</a:t>
            </a:r>
            <a:r>
              <a:rPr lang="en-US" sz="2800" dirty="0" smtClean="0">
                <a:latin typeface="Comic Sans MS" panose="030F0702030302020204" pitchFamily="66" charset="0"/>
              </a:rPr>
              <a:t> la </a:t>
            </a:r>
            <a:r>
              <a:rPr lang="en-US" sz="2800" dirty="0" err="1" smtClean="0">
                <a:latin typeface="Comic Sans MS" panose="030F0702030302020204" pitchFamily="66" charset="0"/>
              </a:rPr>
              <a:t>classe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34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131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Comic Sans MS</vt:lpstr>
      <vt:lpstr>Trebuchet MS</vt:lpstr>
      <vt:lpstr>Wingdings 3</vt:lpstr>
      <vt:lpstr>Facet</vt:lpstr>
      <vt:lpstr>PowerPoint Presentation</vt:lpstr>
      <vt:lpstr>vrai (true) faux (false)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Cedrone</dc:creator>
  <cp:lastModifiedBy>Patricia Cedrone</cp:lastModifiedBy>
  <cp:revision>3</cp:revision>
  <dcterms:created xsi:type="dcterms:W3CDTF">2015-03-18T14:28:31Z</dcterms:created>
  <dcterms:modified xsi:type="dcterms:W3CDTF">2016-03-31T12:49:26Z</dcterms:modified>
</cp:coreProperties>
</file>